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B17C6-D924-E983-F849-11092E40E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572262-CE6B-1F9A-6410-2450C3B79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5EA598-7EA8-75C3-CF07-C9DDD8A8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1AFF2-4D29-5B3B-9BC7-F28D7315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BF530-C311-F02F-56FC-DEAFDA39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428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1C47B-E51D-C6B2-F987-8503D3D1A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1A69E3-E719-E150-3227-52451D5A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31B399-6D55-0198-183D-1B30D9DB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6E92-62FD-E3C5-A7A6-CDD2A823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1D42C-0A6A-4776-DB90-9EB0977F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28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F61D46-3BFE-4E9C-CA6F-3845C003F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FF01D6-CC7D-3DF7-A465-4903B52D2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5723CF-E267-4B93-177B-93C75819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0F96D8-CF3D-8D0A-6186-FD7865DE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CF81B3-C01D-7C71-38FC-D900D9C7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82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6B3BB-56C4-99BD-2530-F31072B5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FD4E6F-CC1C-ACA3-916E-3E9019C87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6142E5-3D4F-9853-A57B-66147876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34F9F-C53A-E950-549B-7DB1F43B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FD9B07-DFD4-5739-15DC-8F3A5CF8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23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A3C68-803E-C638-044C-3A97922F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33471D-1F49-DC92-EA3E-0740EF136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A694F-25C5-3FF0-8CC9-9B834E8C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2638E-143B-D21E-4AD4-40009DB0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203F2D-A448-DBFA-810F-2188379B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147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785D1-F99E-388E-9AF6-00ADAD34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FCB29-E5B2-6E82-5435-7E0691C90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4836C-30B4-471D-A161-0520E0344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155334-0B49-C0A0-1B29-F50590D1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E43671-2A05-0963-16F6-64DCFC2E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BC02-C12B-9DBA-C505-CE694BA9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872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31C11-AEA5-6CC4-DC01-2B8990FF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97D42C-E0B8-B4E3-3907-55260E4E7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91200B-6E38-4627-B974-48C74FC6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C777BB-B4E6-A864-7A8F-D8D884302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386637-E373-009D-1B99-4DF0AC027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83418C-A1DD-096D-415A-F06B69F9C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9D40B4-C266-8C8B-AA02-940768D5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9EF53C-C80F-547B-AF11-C475F824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25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7F893-D39A-A7E6-C051-C12D3C02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229609-16AD-E443-67B6-5FACBB3C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E8C3CD-5125-39B8-A383-B9961E4A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7C9E65-C426-7443-2AF4-62E5C554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7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7FBF56-80DC-0665-D6B7-19EFE4E9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B9E735-FEB0-F0A2-0BB8-25A4DDB5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06921B-D6B9-8984-EA26-661258EA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65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1087A-CD27-FD36-9151-5633B5218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D7DA46-CAA4-42C7-B01E-6B557230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D5E19D-9788-3222-700F-B69DAC9DC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93BA5E-5CF3-48E9-8937-13E684A9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A1585-1847-BC74-3A5B-2F905DE2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175CE9-3305-BF43-7EFC-2B8848AF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23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04107-8CE4-4970-A055-8BACBC23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2AB6BB-30FF-7D02-728A-06BC35E54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D8A1E9-CC72-86C9-EC21-804F5CD18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7B4E59-96CD-D232-13A8-8A362CD4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B50D9-6D20-604F-05CD-8FE04F1B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71D868-445E-99F6-B2F6-2E179ED3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7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EE3121A-3F13-44B5-E6A2-FED48E3F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ED4569-3064-C0B6-0E12-97BA0CC17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39E439-2CD0-3002-84FA-E59E2D7C0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195C0-E607-4B1C-AF53-79E04C736150}" type="datetimeFigureOut">
              <a:rPr lang="es-CL" smtClean="0"/>
              <a:t>07-11-2024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D41D5-3255-AD0F-114F-D18C0FF3A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26703-4192-1CE0-B9A8-2F634CBA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FB6938-B491-4BAC-A950-B83FCA1E80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961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1A6D8EB-CBE8-399C-F738-76C382AFB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09050"/>
              </p:ext>
            </p:extLst>
          </p:nvPr>
        </p:nvGraphicFramePr>
        <p:xfrm>
          <a:off x="486697" y="1704010"/>
          <a:ext cx="10972800" cy="4566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784">
                  <a:extLst>
                    <a:ext uri="{9D8B030D-6E8A-4147-A177-3AD203B41FA5}">
                      <a16:colId xmlns:a16="http://schemas.microsoft.com/office/drawing/2014/main" val="1537193195"/>
                    </a:ext>
                  </a:extLst>
                </a:gridCol>
                <a:gridCol w="1932811">
                  <a:extLst>
                    <a:ext uri="{9D8B030D-6E8A-4147-A177-3AD203B41FA5}">
                      <a16:colId xmlns:a16="http://schemas.microsoft.com/office/drawing/2014/main" val="4160716757"/>
                    </a:ext>
                  </a:extLst>
                </a:gridCol>
                <a:gridCol w="2032707">
                  <a:extLst>
                    <a:ext uri="{9D8B030D-6E8A-4147-A177-3AD203B41FA5}">
                      <a16:colId xmlns:a16="http://schemas.microsoft.com/office/drawing/2014/main" val="3455778655"/>
                    </a:ext>
                  </a:extLst>
                </a:gridCol>
                <a:gridCol w="1932811">
                  <a:extLst>
                    <a:ext uri="{9D8B030D-6E8A-4147-A177-3AD203B41FA5}">
                      <a16:colId xmlns:a16="http://schemas.microsoft.com/office/drawing/2014/main" val="3884179731"/>
                    </a:ext>
                  </a:extLst>
                </a:gridCol>
                <a:gridCol w="1932811">
                  <a:extLst>
                    <a:ext uri="{9D8B030D-6E8A-4147-A177-3AD203B41FA5}">
                      <a16:colId xmlns:a16="http://schemas.microsoft.com/office/drawing/2014/main" val="1490240355"/>
                    </a:ext>
                  </a:extLst>
                </a:gridCol>
                <a:gridCol w="1795876">
                  <a:extLst>
                    <a:ext uri="{9D8B030D-6E8A-4147-A177-3AD203B41FA5}">
                      <a16:colId xmlns:a16="http://schemas.microsoft.com/office/drawing/2014/main" val="3426220465"/>
                    </a:ext>
                  </a:extLst>
                </a:gridCol>
              </a:tblGrid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HORA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54"/>
                  </a:ext>
                </a:extLst>
              </a:tr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1º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CIENCIAS NAT.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719287"/>
                  </a:ext>
                </a:extLst>
              </a:tr>
              <a:tr h="491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2º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E.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42872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283067"/>
                  </a:ext>
                </a:extLst>
              </a:tr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3º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E.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020094"/>
                  </a:ext>
                </a:extLst>
              </a:tr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4º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E.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526914"/>
                  </a:ext>
                </a:extLst>
              </a:tr>
              <a:tr h="322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141334"/>
                  </a:ext>
                </a:extLst>
              </a:tr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5º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CIENCIAS NAT.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RELIGIÓN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A VISUALES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98035"/>
                  </a:ext>
                </a:extLst>
              </a:tr>
              <a:tr h="56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6º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CIENCIAS NAT.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RELIGIÓN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>
                          <a:effectLst/>
                        </a:rPr>
                        <a:t>A VISUALES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</a:rPr>
                        <a:t>HISTORIA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60160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A542AB9-531C-9A8F-2AB0-0001B879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250" y="323032"/>
            <a:ext cx="75674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1º BÁSICO</a:t>
            </a:r>
            <a:endParaRPr kumimoji="0" lang="es-CL" altLang="es-C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89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Panorámica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>Conocimiento Adictivo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ruth marina riquelme</dc:creator>
  <cp:lastModifiedBy>ruth marina riquelme</cp:lastModifiedBy>
  <cp:revision>1</cp:revision>
  <dcterms:created xsi:type="dcterms:W3CDTF">2024-11-07T20:27:23Z</dcterms:created>
  <dcterms:modified xsi:type="dcterms:W3CDTF">2024-11-07T20:28:38Z</dcterms:modified>
</cp:coreProperties>
</file>