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BB17C6-D924-E983-F849-11092E40E2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F572262-CE6B-1F9A-6410-2450C3B793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5EA598-7EA8-75C3-CF07-C9DDD8A8E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95C0-E607-4B1C-AF53-79E04C736150}" type="datetimeFigureOut">
              <a:rPr lang="es-CL" smtClean="0"/>
              <a:t>07-11-2024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F1AFF2-4D29-5B3B-9BC7-F28D7315C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2BF530-C311-F02F-56FC-DEAFDA398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6938-B491-4BAC-A950-B83FCA1E80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4289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51C47B-E51D-C6B2-F987-8503D3D1A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C1A69E3-E719-E150-3227-52451D5AE9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31B399-6D55-0198-183D-1B30D9DBB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95C0-E607-4B1C-AF53-79E04C736150}" type="datetimeFigureOut">
              <a:rPr lang="es-CL" smtClean="0"/>
              <a:t>07-11-2024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216E92-62FD-E3C5-A7A6-CDD2A8236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51D42C-0A6A-4776-DB90-9EB0977FA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6938-B491-4BAC-A950-B83FCA1E80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0282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6F61D46-3BFE-4E9C-CA6F-3845C003FE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6FF01D6-CC7D-3DF7-A465-4903B52D2B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5723CF-E267-4B93-177B-93C758191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95C0-E607-4B1C-AF53-79E04C736150}" type="datetimeFigureOut">
              <a:rPr lang="es-CL" smtClean="0"/>
              <a:t>07-11-2024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0F96D8-CF3D-8D0A-6186-FD7865DEE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CF81B3-C01D-7C71-38FC-D900D9C72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6938-B491-4BAC-A950-B83FCA1E80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1820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16B3BB-56C4-99BD-2530-F31072B52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FD4E6F-CC1C-ACA3-916E-3E9019C87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6142E5-3D4F-9853-A57B-66147876B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95C0-E607-4B1C-AF53-79E04C736150}" type="datetimeFigureOut">
              <a:rPr lang="es-CL" smtClean="0"/>
              <a:t>07-11-2024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B34F9F-C53A-E950-549B-7DB1F43B7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FD9B07-DFD4-5739-15DC-8F3A5CF8B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6938-B491-4BAC-A950-B83FCA1E80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9231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5A3C68-803E-C638-044C-3A97922FC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333471D-1F49-DC92-EA3E-0740EF136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DA694F-25C5-3FF0-8CC9-9B834E8C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95C0-E607-4B1C-AF53-79E04C736150}" type="datetimeFigureOut">
              <a:rPr lang="es-CL" smtClean="0"/>
              <a:t>07-11-2024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32638E-143B-D21E-4AD4-40009DB0E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203F2D-A448-DBFA-810F-2188379BF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6938-B491-4BAC-A950-B83FCA1E80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1472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A785D1-F99E-388E-9AF6-00ADAD34A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EFCB29-E5B2-6E82-5435-7E0691C90E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74836C-30B4-471D-A161-0520E0344D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4155334-0B49-C0A0-1B29-F50590D18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95C0-E607-4B1C-AF53-79E04C736150}" type="datetimeFigureOut">
              <a:rPr lang="es-CL" smtClean="0"/>
              <a:t>07-11-2024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9E43671-2A05-0963-16F6-64DCFC2EE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131BC02-C12B-9DBA-C505-CE694BA9A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6938-B491-4BAC-A950-B83FCA1E80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8722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731C11-AEA5-6CC4-DC01-2B8990FF7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97D42C-E0B8-B4E3-3907-55260E4E7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191200B-6E38-4627-B974-48C74FC66B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FC777BB-B4E6-A864-7A8F-D8D884302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4386637-E373-009D-1B99-4DF0AC0277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483418C-A1DD-096D-415A-F06B69F9C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95C0-E607-4B1C-AF53-79E04C736150}" type="datetimeFigureOut">
              <a:rPr lang="es-CL" smtClean="0"/>
              <a:t>07-11-2024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B9D40B4-C266-8C8B-AA02-940768D55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99EF53C-C80F-547B-AF11-C475F824C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6938-B491-4BAC-A950-B83FCA1E80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2254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17F893-D39A-A7E6-C051-C12D3C02E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C229609-16AD-E443-67B6-5FACBB3CA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95C0-E607-4B1C-AF53-79E04C736150}" type="datetimeFigureOut">
              <a:rPr lang="es-CL" smtClean="0"/>
              <a:t>07-11-2024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CE8C3CD-5125-39B8-A383-B9961E4AF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A7C9E65-C426-7443-2AF4-62E5C5540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6938-B491-4BAC-A950-B83FCA1E80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3703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07FBF56-80DC-0665-D6B7-19EFE4E9A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95C0-E607-4B1C-AF53-79E04C736150}" type="datetimeFigureOut">
              <a:rPr lang="es-CL" smtClean="0"/>
              <a:t>07-11-2024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1B9E735-FEB0-F0A2-0BB8-25A4DDB59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906921B-D6B9-8984-EA26-661258EAA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6938-B491-4BAC-A950-B83FCA1E80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365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D1087A-CD27-FD36-9151-5633B5218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D7DA46-CAA4-42C7-B01E-6B557230B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FD5E19D-9788-3222-700F-B69DAC9DC5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93BA5E-5CF3-48E9-8937-13E684A90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95C0-E607-4B1C-AF53-79E04C736150}" type="datetimeFigureOut">
              <a:rPr lang="es-CL" smtClean="0"/>
              <a:t>07-11-2024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6A1585-1847-BC74-3A5B-2F905DE24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D175CE9-3305-BF43-7EFC-2B8848AFF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6938-B491-4BAC-A950-B83FCA1E80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1232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304107-8CE4-4970-A055-8BACBC231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C2AB6BB-30FF-7D02-728A-06BC35E544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ED8A1E9-CC72-86C9-EC21-804F5CD18E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7B4E59-96CD-D232-13A8-8A362CD4C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95C0-E607-4B1C-AF53-79E04C736150}" type="datetimeFigureOut">
              <a:rPr lang="es-CL" smtClean="0"/>
              <a:t>07-11-2024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0B50D9-6D20-604F-05CD-8FE04F1B3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171D868-445E-99F6-B2F6-2E179ED37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6938-B491-4BAC-A950-B83FCA1E80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73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EE3121A-3F13-44B5-E6A2-FED48E3FC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ED4569-3064-C0B6-0E12-97BA0CC17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39E439-2CD0-3002-84FA-E59E2D7C00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1195C0-E607-4B1C-AF53-79E04C736150}" type="datetimeFigureOut">
              <a:rPr lang="es-CL" smtClean="0"/>
              <a:t>07-11-2024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1D41D5-3255-AD0F-114F-D18C0FF3A0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326703-4192-1CE0-B9A8-2F634CBAC3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FB6938-B491-4BAC-A950-B83FCA1E80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9618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1A6D8EB-CBE8-399C-F738-76C382AFB2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909050"/>
              </p:ext>
            </p:extLst>
          </p:nvPr>
        </p:nvGraphicFramePr>
        <p:xfrm>
          <a:off x="486697" y="1704010"/>
          <a:ext cx="10972800" cy="45663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5784">
                  <a:extLst>
                    <a:ext uri="{9D8B030D-6E8A-4147-A177-3AD203B41FA5}">
                      <a16:colId xmlns:a16="http://schemas.microsoft.com/office/drawing/2014/main" val="1537193195"/>
                    </a:ext>
                  </a:extLst>
                </a:gridCol>
                <a:gridCol w="1932811">
                  <a:extLst>
                    <a:ext uri="{9D8B030D-6E8A-4147-A177-3AD203B41FA5}">
                      <a16:colId xmlns:a16="http://schemas.microsoft.com/office/drawing/2014/main" val="4160716757"/>
                    </a:ext>
                  </a:extLst>
                </a:gridCol>
                <a:gridCol w="2032707">
                  <a:extLst>
                    <a:ext uri="{9D8B030D-6E8A-4147-A177-3AD203B41FA5}">
                      <a16:colId xmlns:a16="http://schemas.microsoft.com/office/drawing/2014/main" val="3455778655"/>
                    </a:ext>
                  </a:extLst>
                </a:gridCol>
                <a:gridCol w="1932811">
                  <a:extLst>
                    <a:ext uri="{9D8B030D-6E8A-4147-A177-3AD203B41FA5}">
                      <a16:colId xmlns:a16="http://schemas.microsoft.com/office/drawing/2014/main" val="3884179731"/>
                    </a:ext>
                  </a:extLst>
                </a:gridCol>
                <a:gridCol w="1932811">
                  <a:extLst>
                    <a:ext uri="{9D8B030D-6E8A-4147-A177-3AD203B41FA5}">
                      <a16:colId xmlns:a16="http://schemas.microsoft.com/office/drawing/2014/main" val="1490240355"/>
                    </a:ext>
                  </a:extLst>
                </a:gridCol>
                <a:gridCol w="1795876">
                  <a:extLst>
                    <a:ext uri="{9D8B030D-6E8A-4147-A177-3AD203B41FA5}">
                      <a16:colId xmlns:a16="http://schemas.microsoft.com/office/drawing/2014/main" val="3426220465"/>
                    </a:ext>
                  </a:extLst>
                </a:gridCol>
              </a:tblGrid>
              <a:tr h="5689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HORA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LUNES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MARTES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MIÉRCOLES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JUEVES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VIERNES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230254"/>
                  </a:ext>
                </a:extLst>
              </a:tr>
              <a:tr h="5689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1º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CIENCIAS NAT.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5719287"/>
                  </a:ext>
                </a:extLst>
              </a:tr>
              <a:tr h="4911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2º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LENGUAJE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E.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9428726"/>
                  </a:ext>
                </a:extLst>
              </a:tr>
              <a:tr h="3392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RECREO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2283067"/>
                  </a:ext>
                </a:extLst>
              </a:tr>
              <a:tr h="5689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3º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ORIENTACIÓN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 dirty="0">
                          <a:effectLst/>
                        </a:rPr>
                        <a:t>MATEMÁTICA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E.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9020094"/>
                  </a:ext>
                </a:extLst>
              </a:tr>
              <a:tr h="5689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4º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HISTORIA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MATEMÁTICA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E. FÍSICA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1526914"/>
                  </a:ext>
                </a:extLst>
              </a:tr>
              <a:tr h="3221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RECREO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4141334"/>
                  </a:ext>
                </a:extLst>
              </a:tr>
              <a:tr h="5689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5º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CIENCIAS NAT.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RELIGIÓN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MÚSICA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A VISUALES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HISTORIA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398035"/>
                  </a:ext>
                </a:extLst>
              </a:tr>
              <a:tr h="5689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6º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CIENCIAS NAT.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RELIGIÓN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MÚSICA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A VISUALES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 dirty="0">
                          <a:effectLst/>
                        </a:rPr>
                        <a:t>HISTORIA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3601608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9A542AB9-531C-9A8F-2AB0-0001B8793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7250" y="323032"/>
            <a:ext cx="756740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1º BÁSICO</a:t>
            </a:r>
            <a:endParaRPr kumimoji="0" lang="es-CL" altLang="es-C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4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5894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70</Words>
  <Application>Microsoft Office PowerPoint</Application>
  <PresentationFormat>Panorámica</PresentationFormat>
  <Paragraphs>55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Tema de Office</vt:lpstr>
      <vt:lpstr>Presentación de PowerPoint</vt:lpstr>
    </vt:vector>
  </TitlesOfParts>
  <Company>Conocimiento Adictivo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ruth marina riquelme</dc:creator>
  <cp:lastModifiedBy>ruth marina riquelme</cp:lastModifiedBy>
  <cp:revision>1</cp:revision>
  <dcterms:created xsi:type="dcterms:W3CDTF">2024-11-07T20:27:23Z</dcterms:created>
  <dcterms:modified xsi:type="dcterms:W3CDTF">2024-11-07T20:28:38Z</dcterms:modified>
</cp:coreProperties>
</file>